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57" r:id="rId5"/>
    <p:sldId id="259" r:id="rId7"/>
    <p:sldId id="260" r:id="rId8"/>
    <p:sldId id="264" r:id="rId9"/>
    <p:sldId id="265" r:id="rId10"/>
    <p:sldId id="266" r:id="rId11"/>
    <p:sldId id="261" r:id="rId12"/>
    <p:sldId id="262" r:id="rId13"/>
    <p:sldId id="263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 sz="3600"/>
              <a:t>PHPConChina 2019 </a:t>
            </a:r>
            <a:r>
              <a:rPr lang="zh-CN" altLang="en-US" sz="3600"/>
              <a:t>分享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955" y="5715"/>
            <a:ext cx="5297805" cy="3164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3169920"/>
            <a:ext cx="4435475" cy="3682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55" y="187960"/>
            <a:ext cx="5586095" cy="6482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95825" y="2889885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感谢聆听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7656830" y="4104640"/>
            <a:ext cx="1277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/>
              <a:t>by PHP</a:t>
            </a:r>
            <a:r>
              <a:rPr lang="zh-CN" altLang="en-US" sz="1600"/>
              <a:t>小组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6090" y="13335"/>
            <a:ext cx="8775700" cy="6817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165" y="351155"/>
            <a:ext cx="6396990" cy="3477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140335"/>
            <a:ext cx="3982720" cy="2635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" y="3740785"/>
            <a:ext cx="4164965" cy="3100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741420"/>
            <a:ext cx="3743325" cy="3099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195" y="3646170"/>
            <a:ext cx="4112895" cy="3194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" y="35560"/>
            <a:ext cx="3823970" cy="2405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48385" y="118745"/>
            <a:ext cx="92830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1.swoole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Swoole是一个面向生产环境的 PHP 异步网络通信引擎，使 PHP 开发人员可以编写高性能的异步并发 TCP、UDP、Unix Socket、HTTP，WebSocket 服务。Swoole 可以广泛应用于互联网、移动通信、企业软件、云计算、网络游戏、物联网（IOT）、车联网、智能家居等领域。 使用 PHP + Swoole 作为网络通信框架，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2279650"/>
            <a:ext cx="8482330" cy="4605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80390" y="135255"/>
            <a:ext cx="114357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中台，</a:t>
            </a:r>
            <a:r>
              <a:rPr lang="zh-CN" altLang="en-US">
                <a:sym typeface="+mn-ea"/>
              </a:rPr>
              <a:t>服务熔断与降级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前台就是跟最终用户打交道的业务部门，ToC的业务就是要贴近终端用户，ToB的业务就要满足商家的需求，前台强调的是小步快跑，快速适应和调整，满足最终用户需求；“中台”则是强调资源整合、能力沉淀的平台体系，为“前台”的业务开展提供底层的技术、数据等资源和能力的支持，中台将集合整个集团的运营数据能力、产品技术能力，对各前台业务形成强力支撑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560" y="2136775"/>
            <a:ext cx="9603740" cy="4578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380" y="137795"/>
            <a:ext cx="8658860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805815"/>
            <a:ext cx="11815445" cy="5245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55245"/>
            <a:ext cx="10078720" cy="4753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90" y="4379595"/>
            <a:ext cx="4258945" cy="2353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73100" y="98425"/>
            <a:ext cx="6670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>
                <a:sym typeface="+mn-ea"/>
              </a:rPr>
              <a:t>3.PHP 8   确认支持 JIT &amp;  </a:t>
            </a:r>
            <a:r>
              <a:rPr lang="zh-CN" altLang="en-US">
                <a:sym typeface="+mn-ea"/>
              </a:rPr>
              <a:t>新分支</a:t>
            </a:r>
            <a:r>
              <a:rPr lang="en-US" altLang="zh-CN">
                <a:sym typeface="+mn-ea"/>
              </a:rPr>
              <a:t>P++</a:t>
            </a:r>
            <a:r>
              <a:rPr lang="zh-CN" altLang="en-US">
                <a:sym typeface="+mn-ea"/>
              </a:rPr>
              <a:t>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254760"/>
            <a:ext cx="5674360" cy="4646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460" y="1367790"/>
            <a:ext cx="4805680" cy="48056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WPS 演示</Application>
  <PresentationFormat>宽屏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方正书宋_GBK</vt:lpstr>
      <vt:lpstr>Wingdings</vt:lpstr>
      <vt:lpstr>宋体</vt:lpstr>
      <vt:lpstr>Arial Unicode MS</vt:lpstr>
      <vt:lpstr>Calibri Light</vt:lpstr>
      <vt:lpstr>Helvetica Neue</vt:lpstr>
      <vt:lpstr>汉仪书宋二KW</vt:lpstr>
      <vt:lpstr>Calibri</vt:lpstr>
      <vt:lpstr>微软雅黑</vt:lpstr>
      <vt:lpstr>汉仪旗黑KW</vt:lpstr>
      <vt:lpstr>苹方-简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chuang</dc:creator>
  <cp:lastModifiedBy>chuang</cp:lastModifiedBy>
  <cp:revision>8</cp:revision>
  <dcterms:created xsi:type="dcterms:W3CDTF">2019-08-14T05:14:55Z</dcterms:created>
  <dcterms:modified xsi:type="dcterms:W3CDTF">2019-08-14T05:14:55Z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2052-1.3.1.1688</vt:lpwstr>
  </property>
</Properties>
</file>